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339" r:id="rId3"/>
    <p:sldId id="355" r:id="rId4"/>
    <p:sldId id="356" r:id="rId5"/>
    <p:sldId id="358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80" r:id="rId21"/>
    <p:sldId id="281" r:id="rId22"/>
    <p:sldId id="284" r:id="rId23"/>
    <p:sldId id="285" r:id="rId24"/>
    <p:sldId id="290" r:id="rId25"/>
    <p:sldId id="291" r:id="rId26"/>
    <p:sldId id="340" r:id="rId27"/>
    <p:sldId id="342" r:id="rId28"/>
    <p:sldId id="295" r:id="rId29"/>
    <p:sldId id="296" r:id="rId30"/>
    <p:sldId id="297" r:id="rId31"/>
    <p:sldId id="298" r:id="rId32"/>
    <p:sldId id="299" r:id="rId33"/>
    <p:sldId id="305" r:id="rId34"/>
    <p:sldId id="308" r:id="rId35"/>
    <p:sldId id="309" r:id="rId36"/>
    <p:sldId id="310" r:id="rId37"/>
    <p:sldId id="311" r:id="rId38"/>
    <p:sldId id="312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5" r:id="rId48"/>
    <p:sldId id="326" r:id="rId49"/>
    <p:sldId id="328" r:id="rId50"/>
    <p:sldId id="331" r:id="rId51"/>
    <p:sldId id="332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>
      <p:cViewPr varScale="1">
        <p:scale>
          <a:sx n="71" d="100"/>
          <a:sy n="71" d="100"/>
        </p:scale>
        <p:origin x="1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efis.wisc.edu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 / 319]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Follow-up courses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400, 537, 564, 640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/ PM office hours: Wednesday Dec 15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Additional instructor office hours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876167" y="135364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"Random" generators are really just </a:t>
            </a:r>
            <a:r>
              <a:rPr i="1" dirty="0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5B7507BB-B0A3-744B-818C-B382CE2DBFD9}"/>
              </a:ext>
            </a:extLst>
          </p:cNvPr>
          <p:cNvSpPr txBox="1"/>
          <p:nvPr/>
        </p:nvSpPr>
        <p:spPr>
          <a:xfrm>
            <a:off x="3876167" y="1842783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past exam question papers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15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All are welcome to attend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5017138" y="5183278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 dirty="0"/>
              <a:t>large skew</a:t>
            </a:r>
            <a:r>
              <a:rPr dirty="0"/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  <p:sp>
        <p:nvSpPr>
          <p:cNvPr id="27" name="Note: there is a non-zero probability that a fair coin will do this, but the odds are slim">
            <a:extLst>
              <a:ext uri="{FF2B5EF4-FFF2-40B4-BE49-F238E27FC236}">
                <a16:creationId xmlns:a16="http://schemas.microsoft.com/office/drawing/2014/main" id="{05D8B826-C192-BE43-9EAD-AC2265F9F444}"/>
              </a:ext>
            </a:extLst>
          </p:cNvPr>
          <p:cNvSpPr txBox="1"/>
          <p:nvPr/>
        </p:nvSpPr>
        <p:spPr>
          <a:xfrm>
            <a:off x="5457435" y="4354145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 dirty="0"/>
              <a:t>Note</a:t>
            </a:r>
            <a:r>
              <a:rPr dirty="0"/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Series(["rock", "rock", "paper",</a:t>
            </a:r>
            <a:br>
              <a:rPr dirty="0"/>
            </a:br>
            <a:r>
              <a:rPr dirty="0"/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</a:t>
            </a: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sort_index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()</a:t>
            </a:r>
            <a:r>
              <a:rPr dirty="0"/>
              <a:t>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2027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minutes to fill out evals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>
                <a:sym typeface="Wingdings" pitchFamily="2" charset="2"/>
              </a:rPr>
              <a:t>Login to </a:t>
            </a:r>
            <a:r>
              <a:rPr lang="en-US" dirty="0">
                <a:sym typeface="Wingdings" pitchFamily="2" charset="2"/>
                <a:hlinkClick r:id="rId2"/>
              </a:rPr>
              <a:t>https://aefis.wisc.edu/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>
                <a:sym typeface="Wingdings" pitchFamily="2" charset="2"/>
              </a:rPr>
              <a:t>Find the CS220 / CS319 lecture and please provide feedback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 dirty="0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 dirty="0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 dirty="0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 dirty="0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 dirty="0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391983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273641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reading</a:t>
            </a:r>
            <a:endParaRPr dirty="0"/>
          </a:p>
        </p:txBody>
      </p:sp>
      <p:sp>
        <p:nvSpPr>
          <p:cNvPr id="11" name="Languages learned…">
            <a:extLst>
              <a:ext uri="{FF2B5EF4-FFF2-40B4-BE49-F238E27FC236}">
                <a16:creationId xmlns:a16="http://schemas.microsoft.com/office/drawing/2014/main" id="{918C2C30-D9C8-824C-9EFA-33DE04A58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1582037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Data analysis: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Data Action: Using Data for Public Good by Sarah Williams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SQL: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Learning SQL: Generate, Manipulate, and Retrieve Data by Alan Beaulieu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SQL Cookbook by Anthony Molinaro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>
                <a:sym typeface="Wingdings" pitchFamily="2" charset="2"/>
              </a:rPr>
              <a:t>Visualization: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The Visual Display of Quantitative Information by Edward R. Tufte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Statistics: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Thinking, Fast and Slow by Daniel Kahneman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The Signal and the Noise by Nate Silver 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Statistics Done Wrong by Alex Reinhart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endParaRPr lang="en-US" sz="2800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2185</Words>
  <Application>Microsoft Macintosh PowerPoint</Application>
  <PresentationFormat>Custom</PresentationFormat>
  <Paragraphs>392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 / 319] Randomness</vt:lpstr>
      <vt:lpstr>Announcements</vt:lpstr>
      <vt:lpstr>Final exam</vt:lpstr>
      <vt:lpstr>Course evaluations</vt:lpstr>
      <vt:lpstr>Recommended reading</vt:lpstr>
      <vt:lpstr>Recommended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Random Strings vs. Random Ints</vt:lpstr>
      <vt:lpstr>Outline</vt:lpstr>
      <vt:lpstr>Example: change over time</vt:lpstr>
      <vt:lpstr>Example: change over time</vt:lpstr>
      <vt:lpstr>Not all bugs are equal!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Outline</vt:lpstr>
      <vt:lpstr>normal</vt:lpstr>
      <vt:lpstr>normal</vt:lpstr>
      <vt:lpstr>normal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38</cp:revision>
  <dcterms:modified xsi:type="dcterms:W3CDTF">2021-12-13T05:08:28Z</dcterms:modified>
</cp:coreProperties>
</file>